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Hart" userId="e273e070-6423-4e18-8855-e5684d79b5d3" providerId="ADAL" clId="{A71DCE5E-5B87-410C-930A-BCDE3DCC2E75}"/>
    <pc:docChg chg="undo custSel modSld">
      <pc:chgData name="Malcolm Hart" userId="e273e070-6423-4e18-8855-e5684d79b5d3" providerId="ADAL" clId="{A71DCE5E-5B87-410C-930A-BCDE3DCC2E75}" dt="2023-03-09T02:16:01.248" v="20" actId="1076"/>
      <pc:docMkLst>
        <pc:docMk/>
      </pc:docMkLst>
      <pc:sldChg chg="modSp mod">
        <pc:chgData name="Malcolm Hart" userId="e273e070-6423-4e18-8855-e5684d79b5d3" providerId="ADAL" clId="{A71DCE5E-5B87-410C-930A-BCDE3DCC2E75}" dt="2023-03-09T02:16:01.248" v="20" actId="1076"/>
        <pc:sldMkLst>
          <pc:docMk/>
          <pc:sldMk cId="0" sldId="262"/>
        </pc:sldMkLst>
        <pc:spChg chg="mod">
          <ac:chgData name="Malcolm Hart" userId="e273e070-6423-4e18-8855-e5684d79b5d3" providerId="ADAL" clId="{A71DCE5E-5B87-410C-930A-BCDE3DCC2E75}" dt="2023-03-09T02:15:16.529" v="2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lcolm Hart" userId="e273e070-6423-4e18-8855-e5684d79b5d3" providerId="ADAL" clId="{A71DCE5E-5B87-410C-930A-BCDE3DCC2E75}" dt="2023-03-09T02:16:01.248" v="20" actId="1076"/>
          <ac:spMkLst>
            <pc:docMk/>
            <pc:sldMk cId="0" sldId="262"/>
            <ac:spMk id="5" creationId="{00000000-0000-0000-0000-000000000000}"/>
          </ac:spMkLst>
        </pc:spChg>
        <pc:picChg chg="mod">
          <ac:chgData name="Malcolm Hart" userId="e273e070-6423-4e18-8855-e5684d79b5d3" providerId="ADAL" clId="{A71DCE5E-5B87-410C-930A-BCDE3DCC2E75}" dt="2023-03-09T02:15:29.492" v="4" actId="107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55.497" v="19" actId="1076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25.643" v="3" actId="1076"/>
          <ac:picMkLst>
            <pc:docMk/>
            <pc:sldMk cId="0" sldId="262"/>
            <ac:picMk id="6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51.030" v="18" actId="1076"/>
          <ac:picMkLst>
            <pc:docMk/>
            <pc:sldMk cId="0" sldId="262"/>
            <ac:picMk id="7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51.030" v="18" actId="1076"/>
          <ac:picMkLst>
            <pc:docMk/>
            <pc:sldMk cId="0" sldId="262"/>
            <ac:picMk id="8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51.030" v="18" actId="1076"/>
          <ac:picMkLst>
            <pc:docMk/>
            <pc:sldMk cId="0" sldId="262"/>
            <ac:picMk id="9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51.030" v="18" actId="1076"/>
          <ac:picMkLst>
            <pc:docMk/>
            <pc:sldMk cId="0" sldId="262"/>
            <ac:picMk id="10" creationId="{00000000-0000-0000-0000-000000000000}"/>
          </ac:picMkLst>
        </pc:picChg>
        <pc:picChg chg="mod">
          <ac:chgData name="Malcolm Hart" userId="e273e070-6423-4e18-8855-e5684d79b5d3" providerId="ADAL" clId="{A71DCE5E-5B87-410C-930A-BCDE3DCC2E75}" dt="2023-03-09T02:15:51.030" v="18" actId="1076"/>
          <ac:picMkLst>
            <pc:docMk/>
            <pc:sldMk cId="0" sldId="262"/>
            <ac:picMk id="11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8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5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60"/>
            <a:ext cx="14636115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9199" y="8503920"/>
            <a:ext cx="5203952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8540" cy="9144000"/>
            <a:chOff x="0" y="0"/>
            <a:chExt cx="1625854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258032" cy="914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1083563"/>
              <a:ext cx="6550152" cy="7211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01013" y="8121395"/>
              <a:ext cx="1872869" cy="347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5761" y="1446275"/>
              <a:ext cx="7671815" cy="12743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6631" y="2351277"/>
              <a:ext cx="5249036" cy="12743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63268" cy="914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3682" y="8544559"/>
            <a:ext cx="108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306324"/>
            <a:ext cx="1344168" cy="1481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01013" y="8519159"/>
            <a:ext cx="1872869" cy="347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6255365" cy="9144000"/>
            <a:chOff x="1523" y="0"/>
            <a:chExt cx="16255365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16254984" cy="914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1013" y="8519159"/>
              <a:ext cx="1872869" cy="347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0910" y="379222"/>
              <a:ext cx="10627867" cy="85039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78661" y="2528061"/>
            <a:ext cx="14958060" cy="4783455"/>
            <a:chOff x="1178661" y="2528061"/>
            <a:chExt cx="14958060" cy="478345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8661" y="2528061"/>
              <a:ext cx="5816981" cy="16995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3880" y="2528061"/>
              <a:ext cx="5747638" cy="16995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661" y="4070095"/>
              <a:ext cx="6550786" cy="1699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3500" y="4070095"/>
              <a:ext cx="5745987" cy="16995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661" y="5612002"/>
              <a:ext cx="8017891" cy="16995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2181" y="5612002"/>
              <a:ext cx="1991105" cy="16995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0377" y="5612002"/>
              <a:ext cx="5745987" cy="16995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6255365" cy="9144000"/>
            <a:chOff x="1523" y="0"/>
            <a:chExt cx="16255365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16254984" cy="914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1013" y="8519159"/>
              <a:ext cx="1872869" cy="347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9423" y="2039111"/>
              <a:ext cx="5390387" cy="593445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78661" y="2528061"/>
            <a:ext cx="8320405" cy="4783455"/>
            <a:chOff x="1178661" y="2528061"/>
            <a:chExt cx="8320405" cy="478345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8661" y="2528061"/>
              <a:ext cx="6072251" cy="16995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8661" y="4070095"/>
              <a:ext cx="6824218" cy="16995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661" y="5612002"/>
              <a:ext cx="8320024" cy="169951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70910" y="379222"/>
            <a:ext cx="10627867" cy="850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540" cy="9144000"/>
          </a:xfrm>
          <a:custGeom>
            <a:avLst/>
            <a:gdLst/>
            <a:ahLst/>
            <a:cxnLst/>
            <a:rect l="l" t="t" r="r" b="b"/>
            <a:pathLst>
              <a:path w="16258540" h="9144000">
                <a:moveTo>
                  <a:pt x="16258032" y="0"/>
                </a:moveTo>
                <a:lnTo>
                  <a:pt x="0" y="0"/>
                </a:lnTo>
                <a:lnTo>
                  <a:pt x="0" y="9144000"/>
                </a:lnTo>
                <a:lnTo>
                  <a:pt x="16258032" y="9144000"/>
                </a:lnTo>
                <a:lnTo>
                  <a:pt x="16258032" y="0"/>
                </a:lnTo>
                <a:close/>
              </a:path>
            </a:pathLst>
          </a:custGeom>
          <a:solidFill>
            <a:srgbClr val="D53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1013" y="8121395"/>
            <a:ext cx="1872869" cy="3474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6256635" cy="9144000"/>
            <a:chOff x="0" y="0"/>
            <a:chExt cx="16256635" cy="9144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2" y="306324"/>
              <a:ext cx="1344168" cy="1481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256508" cy="9143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63395" cy="9144000"/>
          </a:xfrm>
          <a:custGeom>
            <a:avLst/>
            <a:gdLst/>
            <a:ahLst/>
            <a:cxnLst/>
            <a:rect l="l" t="t" r="r" b="b"/>
            <a:pathLst>
              <a:path w="1763395" h="9144000">
                <a:moveTo>
                  <a:pt x="1763268" y="0"/>
                </a:moveTo>
                <a:lnTo>
                  <a:pt x="0" y="0"/>
                </a:lnTo>
                <a:lnTo>
                  <a:pt x="0" y="9144000"/>
                </a:lnTo>
                <a:lnTo>
                  <a:pt x="1763268" y="9144000"/>
                </a:lnTo>
                <a:lnTo>
                  <a:pt x="1763268" y="0"/>
                </a:lnTo>
                <a:close/>
              </a:path>
            </a:pathLst>
          </a:custGeom>
          <a:solidFill>
            <a:srgbClr val="D53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1013" y="8519159"/>
            <a:ext cx="1872869" cy="3474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7397495"/>
            <a:ext cx="1344168" cy="1479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8540" cy="9144000"/>
            <a:chOff x="0" y="0"/>
            <a:chExt cx="1625854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258031" cy="9143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6036" y="2397251"/>
              <a:ext cx="9584435" cy="3409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540" cy="9144000"/>
          </a:xfrm>
          <a:custGeom>
            <a:avLst/>
            <a:gdLst/>
            <a:ahLst/>
            <a:cxnLst/>
            <a:rect l="l" t="t" r="r" b="b"/>
            <a:pathLst>
              <a:path w="16258540" h="9144000">
                <a:moveTo>
                  <a:pt x="16258032" y="0"/>
                </a:moveTo>
                <a:lnTo>
                  <a:pt x="0" y="0"/>
                </a:lnTo>
                <a:lnTo>
                  <a:pt x="0" y="9144000"/>
                </a:lnTo>
                <a:lnTo>
                  <a:pt x="16258032" y="9144000"/>
                </a:lnTo>
                <a:lnTo>
                  <a:pt x="16258032" y="0"/>
                </a:lnTo>
                <a:close/>
              </a:path>
            </a:pathLst>
          </a:custGeom>
          <a:solidFill>
            <a:srgbClr val="FAC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1013" y="8121395"/>
            <a:ext cx="1872869" cy="3474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306324"/>
            <a:ext cx="1344168" cy="14813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63395" cy="9144000"/>
            <a:chOff x="0" y="0"/>
            <a:chExt cx="1763395" cy="9144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63395" cy="9144000"/>
            </a:xfrm>
            <a:custGeom>
              <a:avLst/>
              <a:gdLst/>
              <a:ahLst/>
              <a:cxnLst/>
              <a:rect l="l" t="t" r="r" b="b"/>
              <a:pathLst>
                <a:path w="1763395" h="9144000">
                  <a:moveTo>
                    <a:pt x="1763268" y="0"/>
                  </a:moveTo>
                  <a:lnTo>
                    <a:pt x="0" y="0"/>
                  </a:lnTo>
                  <a:lnTo>
                    <a:pt x="0" y="9144000"/>
                  </a:lnTo>
                  <a:lnTo>
                    <a:pt x="1763268" y="9144000"/>
                  </a:lnTo>
                  <a:lnTo>
                    <a:pt x="1763268" y="0"/>
                  </a:lnTo>
                  <a:close/>
                </a:path>
              </a:pathLst>
            </a:custGeom>
            <a:solidFill>
              <a:srgbClr val="FAC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2" y="7397495"/>
              <a:ext cx="1344168" cy="1479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8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3449" y="6753670"/>
            <a:ext cx="1861312" cy="20502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939" y="2534839"/>
            <a:ext cx="5450331" cy="15467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70200" y="4196151"/>
            <a:ext cx="107873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shukran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xie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xie</a:t>
            </a:r>
            <a:r>
              <a:rPr sz="12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hvala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tak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dank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 u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kiitos</a:t>
            </a: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merci</a:t>
            </a:r>
            <a:r>
              <a:rPr sz="12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/danke</a:t>
            </a:r>
            <a:r>
              <a:rPr sz="1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efharisto</a:t>
            </a:r>
            <a:r>
              <a:rPr sz="12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mahalo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terima</a:t>
            </a: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kasih</a:t>
            </a:r>
            <a:r>
              <a:rPr sz="12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grazie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arigato</a:t>
            </a:r>
            <a:r>
              <a:rPr sz="12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kamsahamnida/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takk</a:t>
            </a:r>
            <a:r>
              <a:rPr sz="12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Thank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2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spasiba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gracias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salamat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2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kop</a:t>
            </a:r>
            <a:r>
              <a:rPr sz="12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khun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71600" y="8382000"/>
            <a:ext cx="1878923" cy="3499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988" y="8311070"/>
            <a:ext cx="367792" cy="3677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873" y="8311070"/>
            <a:ext cx="369823" cy="369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0072" y="8311070"/>
            <a:ext cx="369824" cy="369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7272" y="8311070"/>
            <a:ext cx="369824" cy="369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92144" y="8330881"/>
            <a:ext cx="1505152" cy="349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58540" cy="9144000"/>
            <a:chOff x="0" y="0"/>
            <a:chExt cx="1625854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258032" cy="9144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1013" y="8121395"/>
              <a:ext cx="1872869" cy="347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306324"/>
              <a:ext cx="1344168" cy="14813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63395" cy="9144000"/>
          </a:xfrm>
          <a:custGeom>
            <a:avLst/>
            <a:gdLst/>
            <a:ahLst/>
            <a:cxnLst/>
            <a:rect l="l" t="t" r="r" b="b"/>
            <a:pathLst>
              <a:path w="1763395" h="9144000">
                <a:moveTo>
                  <a:pt x="1763268" y="0"/>
                </a:moveTo>
                <a:lnTo>
                  <a:pt x="0" y="0"/>
                </a:lnTo>
                <a:lnTo>
                  <a:pt x="0" y="9144000"/>
                </a:lnTo>
                <a:lnTo>
                  <a:pt x="1763268" y="9144000"/>
                </a:lnTo>
                <a:lnTo>
                  <a:pt x="1763268" y="0"/>
                </a:lnTo>
                <a:close/>
              </a:path>
            </a:pathLst>
          </a:custGeom>
          <a:solidFill>
            <a:srgbClr val="008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1013" y="8519159"/>
            <a:ext cx="1872869" cy="3474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7397495"/>
            <a:ext cx="1344168" cy="1479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7335F5CB9FD449195997E8E585350" ma:contentTypeVersion="16" ma:contentTypeDescription="Create a new document." ma:contentTypeScope="" ma:versionID="d9f40245227d3ae9ab4f7b24c3256f3f">
  <xsd:schema xmlns:xsd="http://www.w3.org/2001/XMLSchema" xmlns:xs="http://www.w3.org/2001/XMLSchema" xmlns:p="http://schemas.microsoft.com/office/2006/metadata/properties" xmlns:ns2="1d31d9ed-21a9-4bd8-84ed-10f4f9803c86" xmlns:ns3="cca0cb4c-1830-43d7-a2eb-1790064d4294" targetNamespace="http://schemas.microsoft.com/office/2006/metadata/properties" ma:root="true" ma:fieldsID="1d32e7b7e9d56c38c683f01c5c57edc0" ns2:_="" ns3:_="">
    <xsd:import namespace="1d31d9ed-21a9-4bd8-84ed-10f4f9803c86"/>
    <xsd:import namespace="cca0cb4c-1830-43d7-a2eb-1790064d4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1d9ed-21a9-4bd8-84ed-10f4f9803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008c932-918a-434d-b851-035d6bcade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0cb4c-1830-43d7-a2eb-1790064d4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4d760e-b476-42cc-99af-7bcea07c0742}" ma:internalName="TaxCatchAll" ma:showField="CatchAllData" ma:web="cca0cb4c-1830-43d7-a2eb-1790064d4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F05D5-3B58-4BB0-939C-BA522029BDE7}"/>
</file>

<file path=customXml/itemProps2.xml><?xml version="1.0" encoding="utf-8"?>
<ds:datastoreItem xmlns:ds="http://schemas.openxmlformats.org/officeDocument/2006/customXml" ds:itemID="{E6D72B5A-6713-4982-AECE-DAC191DB5B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44</Words>
  <Application>Microsoft Office PowerPoint</Application>
  <PresentationFormat>Custom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Malcolm Hart</cp:lastModifiedBy>
  <cp:revision>1</cp:revision>
  <dcterms:created xsi:type="dcterms:W3CDTF">2022-10-24T13:43:53Z</dcterms:created>
  <dcterms:modified xsi:type="dcterms:W3CDTF">2023-03-09T02:16:01Z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2022-10-24T00:00:00Z</vt:filetime>
  </property>
  <property fmtid="{D5CDD505-2E9C-101B-9397-08002B2CF9AE}" pid="5" name="Producer">
    <vt:lpwstr>Microsoft® PowerPoint® for Microsoft 365</vt:lpwstr>
  </property>
</Properties>
</file>